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7AA08-52F0-474A-936A-9714F6EE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F338CB-3551-F124-0BA8-7C6699DF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8EB6-E951-491F-84FD-FDEEC5F7C9BA}" type="datetimeFigureOut">
              <a:rPr lang="de-CH" smtClean="0"/>
              <a:t>02.05.2023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8D699F-6494-A3BE-B82C-4C1EC22F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B2F3D7-CFB0-1922-82C8-098BC488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12E0-739E-4761-8C85-DD1BB9F0636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052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0A0B28-B06E-9A51-88D4-B3C52B62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2D2C61-6758-50C6-2756-A7F2A7628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359A7C-6796-F02F-9972-0362B1B2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8EB6-E951-491F-84FD-FDEEC5F7C9BA}" type="datetimeFigureOut">
              <a:rPr lang="de-CH" smtClean="0"/>
              <a:t>02.05.2023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F2DD54-C6CD-0F88-2309-3BAC622A1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C247C7-B0F6-C349-FF71-E12D20AAD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12E0-739E-4761-8C85-DD1BB9F0636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8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CDB74D-26C4-C029-62EF-E6155AF4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/>
              <a:t>EnergieWende SChweiz</a:t>
            </a:r>
            <a:br>
              <a:rPr lang="de-CH" b="1"/>
            </a:br>
            <a:endParaRPr lang="de-CH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6C9059-6057-BFA7-829A-F1130675EA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08D31D-06E1-46D1-CC17-EAC1D6CB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de-CH" b="1"/>
              <a:t>Energiewende</a:t>
            </a:r>
            <a:endParaRPr lang="en-US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4FACAC-22BA-6437-A007-A832B331D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2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E9AE4E6-59EA-4B1C-B579-639CC53B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/>
              <a:t>VIDEO 1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080429-EA2D-6FF1-E09A-7A6BCD804A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0AA9712-407D-B0B6-2FB7-1D5C71CC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/>
              <a:t>VIDEO 4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5BF6BF-3A3C-5232-29E1-11DEA849DD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5A0284-A6E2-1FC8-0020-0102F393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Die Mindmap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41A013-C08D-C6FD-0B8C-DB2CC1B38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8F51CDD-48E2-5F09-4122-A568B636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Alles gemapt?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9FA574-4235-7FEF-9A77-FAA7735AEA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61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Breitbild</PresentationFormat>
  <Paragraphs>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EnergieWende SChweiz </vt:lpstr>
      <vt:lpstr>Energiewende</vt:lpstr>
      <vt:lpstr>VIDEO 1</vt:lpstr>
      <vt:lpstr>VIDEO 4</vt:lpstr>
      <vt:lpstr>Die Mindmap</vt:lpstr>
      <vt:lpstr>Alles gemapt?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EnergieWende SChweiz </dc:title>
  <dc:creator>Gregor Jost</dc:creator>
  <cp:lastModifiedBy>Gregor Jost</cp:lastModifiedBy>
  <cp:revision>1</cp:revision>
  <dcterms:created xsi:type="dcterms:W3CDTF">2023-05-02T07:08:51Z</dcterms:created>
  <dcterms:modified xsi:type="dcterms:W3CDTF">2023-05-02T07:08:51Z</dcterms:modified>
</cp:coreProperties>
</file>