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414" r:id="rId3"/>
    <p:sldId id="424" r:id="rId4"/>
    <p:sldId id="263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77"/>
      </p:cViewPr>
      <p:guideLst>
        <p:guide orient="horz" pos="123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FCAD1-FEBA-4127-9596-4B50C522B827}" type="datetimeFigureOut">
              <a:rPr lang="de-CH" smtClean="0"/>
              <a:t>25.11.2019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18659-F2A4-4BB1-9D1F-5C3CD847B6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94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134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09B36-ADAD-4F39-A890-C32E09EDD1E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33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09B36-ADAD-4F39-A890-C32E09EDD1E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947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56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60000"/>
                <a:lumOff val="40000"/>
              </a:schemeClr>
            </a:gs>
            <a:gs pos="5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flipbuilder.com/zhqs/guh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1511F85B-5967-428B-BE8B-819A79813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420ABEF-88AA-4CF7-94BE-7D09598088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10"/>
            <a:ext cx="12191074" cy="6857990"/>
          </a:xfrm>
          <a:prstGeom prst="rect">
            <a:avLst/>
          </a:prstGeom>
        </p:spPr>
      </p:pic>
      <p:sp>
        <p:nvSpPr>
          <p:cNvPr id="55" name="Snip Diagonal Corner Rectangle 6">
            <a:extLst>
              <a:ext uri="{FF2B5EF4-FFF2-40B4-BE49-F238E27FC236}">
                <a16:creationId xmlns:a16="http://schemas.microsoft.com/office/drawing/2014/main" id="{28DA8D05-CF65-4382-8BF4-2A08754DB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gradFill>
            <a:gsLst>
              <a:gs pos="2000">
                <a:schemeClr val="dk2">
                  <a:tint val="97000"/>
                  <a:hueMod val="92000"/>
                  <a:satMod val="169000"/>
                  <a:lumMod val="164000"/>
                  <a:alpha val="79000"/>
                </a:schemeClr>
              </a:gs>
              <a:gs pos="100000">
                <a:schemeClr val="dk2">
                  <a:shade val="96000"/>
                  <a:satMod val="120000"/>
                  <a:lumMod val="90000"/>
                  <a:alpha val="88000"/>
                </a:schemeClr>
              </a:gs>
            </a:gsLst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32B9F0-A025-4767-9A1B-E6F72DDD1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273" y="2509284"/>
            <a:ext cx="11619801" cy="2486049"/>
          </a:xfrm>
        </p:spPr>
        <p:txBody>
          <a:bodyPr>
            <a:normAutofit/>
          </a:bodyPr>
          <a:lstStyle/>
          <a:p>
            <a:r>
              <a:rPr lang="de-CH" b="1"/>
              <a:t>Energiestrategie </a:t>
            </a:r>
            <a:r>
              <a:rPr lang="de-CH" b="1" dirty="0"/>
              <a:t>2050</a:t>
            </a:r>
            <a:br>
              <a:rPr lang="de-CH" b="1" dirty="0"/>
            </a:br>
            <a:endParaRPr lang="de-CH" b="1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0C6252F-9468-4CFE-8A28-0DFE703FB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1344" y="9144"/>
            <a:ext cx="6080656" cy="6163733"/>
            <a:chOff x="6108170" y="8467"/>
            <a:chExt cx="6080656" cy="6163733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873F8F7-6FEE-4BB3-94A3-78B5C2FF1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F5B2264-1E71-4A5B-ABFC-2832FD78E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6E0A76D-9460-46B8-BD58-9E9BF9CEB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7E3790F-67C5-42CD-B933-75C6F3250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EF3C2C4-F6BB-4D14-8577-3649162D0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128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1">
            <a:extLst>
              <a:ext uri="{FF2B5EF4-FFF2-40B4-BE49-F238E27FC236}">
                <a16:creationId xmlns:a16="http://schemas.microsoft.com/office/drawing/2014/main" id="{F500C70B-DA46-43AA-9E33-A760E566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76215"/>
            <a:ext cx="912194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b="1" dirty="0"/>
              <a:t>2. Energie-Strategie «ES2050»</a:t>
            </a:r>
            <a:endParaRPr lang="en-US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E5EFEAB-DA4E-492E-9FB6-872AC701B82B}"/>
              </a:ext>
            </a:extLst>
          </p:cNvPr>
          <p:cNvSpPr txBox="1"/>
          <p:nvPr/>
        </p:nvSpPr>
        <p:spPr>
          <a:xfrm>
            <a:off x="7816361" y="908558"/>
            <a:ext cx="4070839" cy="5351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2400" b="1" dirty="0" err="1">
                <a:solidFill>
                  <a:srgbClr val="FFFF00"/>
                </a:solidFill>
              </a:rPr>
              <a:t>Auftrag</a:t>
            </a:r>
            <a:r>
              <a:rPr lang="en-US" sz="2400" b="1" dirty="0">
                <a:solidFill>
                  <a:srgbClr val="FFFF00"/>
                </a:solidFill>
              </a:rPr>
              <a:t> 1: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de-DE" dirty="0"/>
              <a:t>Klicke – nach dem Lesen der Aufträge – auf das Bild zum Öffnen des </a:t>
            </a:r>
            <a:r>
              <a:rPr lang="de-DE" dirty="0" err="1"/>
              <a:t>Flipbooks</a:t>
            </a:r>
            <a:r>
              <a:rPr lang="de-DE" dirty="0"/>
              <a:t>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de-DE" dirty="0" err="1"/>
              <a:t>Lies</a:t>
            </a:r>
            <a:r>
              <a:rPr lang="de-DE" dirty="0"/>
              <a:t> die Texte aufmerksam durch!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de-DE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2400" b="1" dirty="0" err="1">
                <a:solidFill>
                  <a:srgbClr val="FFFF00"/>
                </a:solidFill>
              </a:rPr>
              <a:t>Auftrag</a:t>
            </a:r>
            <a:r>
              <a:rPr lang="en-US" sz="2400" b="1" dirty="0">
                <a:solidFill>
                  <a:srgbClr val="FFFF00"/>
                </a:solidFill>
              </a:rPr>
              <a:t> 2: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de-DE" dirty="0"/>
              <a:t>Fasse jede Textabschnitt in drei </a:t>
            </a:r>
            <a:r>
              <a:rPr lang="de-DE" dirty="0" err="1"/>
              <a:t>drei</a:t>
            </a:r>
            <a:r>
              <a:rPr lang="de-DE" dirty="0"/>
              <a:t> treffende Aussagen zusammen!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de-DE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2400" b="1" dirty="0" err="1">
                <a:solidFill>
                  <a:srgbClr val="FFFF00"/>
                </a:solidFill>
              </a:rPr>
              <a:t>Auftrag</a:t>
            </a:r>
            <a:r>
              <a:rPr lang="en-US" sz="2400" b="1" dirty="0">
                <a:solidFill>
                  <a:srgbClr val="FFFF00"/>
                </a:solidFill>
              </a:rPr>
              <a:t> 3:</a:t>
            </a:r>
            <a:r>
              <a:rPr lang="en-US" sz="1400" b="1" dirty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de-DE" dirty="0"/>
              <a:t>Kehre zurück in dieses eLearning und löse die Fragen im Quiz!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Grafik 4">
            <a:hlinkClick r:id="rId3"/>
            <a:extLst>
              <a:ext uri="{FF2B5EF4-FFF2-40B4-BE49-F238E27FC236}">
                <a16:creationId xmlns:a16="http://schemas.microsoft.com/office/drawing/2014/main" id="{FCB19363-2680-4B7B-B14F-C3796B7F8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00787">
            <a:off x="1699995" y="696654"/>
            <a:ext cx="3972142" cy="406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1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D48FB1-66D8-4676-B0AA-C139A1DB7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033F5AE-6728-4F19-8DED-658E674B3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2C7D74A-18BA-4709-A808-44E8815C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164A3F-1561-4039-8185-AB0EEB713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A35DB53-42BE-460E-9CA1-1294C9846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067A139-86EB-480F-AE6B-AF8092F21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el 5">
            <a:extLst>
              <a:ext uri="{FF2B5EF4-FFF2-40B4-BE49-F238E27FC236}">
                <a16:creationId xmlns:a16="http://schemas.microsoft.com/office/drawing/2014/main" id="{866E91E4-E527-4346-917D-B6AB499C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28617"/>
            <a:ext cx="5408613" cy="30289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 err="1"/>
              <a:t>Alles</a:t>
            </a:r>
            <a:r>
              <a:rPr lang="en-US" sz="4800" b="1" dirty="0"/>
              <a:t> </a:t>
            </a:r>
            <a:r>
              <a:rPr lang="en-US" sz="4800" b="1" dirty="0" err="1"/>
              <a:t>effizent</a:t>
            </a:r>
            <a:r>
              <a:rPr lang="en-US" sz="4800" b="1" dirty="0"/>
              <a:t> –</a:t>
            </a:r>
            <a:br>
              <a:rPr lang="en-US" sz="4800" b="1" dirty="0"/>
            </a:br>
            <a:r>
              <a:rPr lang="en-US" sz="4800" b="1" dirty="0" err="1"/>
              <a:t>oder</a:t>
            </a:r>
            <a:r>
              <a:rPr lang="en-US" sz="4800" b="1" dirty="0"/>
              <a:t> was ?</a:t>
            </a:r>
          </a:p>
        </p:txBody>
      </p:sp>
      <p:sp>
        <p:nvSpPr>
          <p:cNvPr id="34" name="Snip Diagonal Corner Rectangle 6">
            <a:extLst>
              <a:ext uri="{FF2B5EF4-FFF2-40B4-BE49-F238E27FC236}">
                <a16:creationId xmlns:a16="http://schemas.microsoft.com/office/drawing/2014/main" id="{4E252378-AA68-427C-BF69-E4434E447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CB28C6-6CCA-4630-B707-F82DA050D0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97205" y="854188"/>
            <a:ext cx="4809744" cy="4920970"/>
          </a:xfrm>
          <a:custGeom>
            <a:avLst/>
            <a:gdLst>
              <a:gd name="connsiteX0" fmla="*/ 478762 w 4809744"/>
              <a:gd name="connsiteY0" fmla="*/ 0 h 4956048"/>
              <a:gd name="connsiteX1" fmla="*/ 4809744 w 4809744"/>
              <a:gd name="connsiteY1" fmla="*/ 0 h 4956048"/>
              <a:gd name="connsiteX2" fmla="*/ 4809744 w 4809744"/>
              <a:gd name="connsiteY2" fmla="*/ 4477286 h 4956048"/>
              <a:gd name="connsiteX3" fmla="*/ 4330982 w 4809744"/>
              <a:gd name="connsiteY3" fmla="*/ 4956048 h 4956048"/>
              <a:gd name="connsiteX4" fmla="*/ 0 w 4809744"/>
              <a:gd name="connsiteY4" fmla="*/ 4956048 h 4956048"/>
              <a:gd name="connsiteX5" fmla="*/ 0 w 4809744"/>
              <a:gd name="connsiteY5" fmla="*/ 478762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65E8C853-59EA-4FCB-BB4E-1B0AEEA40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8D8A51-1FB2-4FA0-A860-D57179B52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5C2F33D-5361-48D8-899D-50A713699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0608EC6-04A0-4D53-B4C8-57F06AF14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9C42FEC-C8F1-465B-900B-C7F552326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4CDCA4C-0922-4330-AF15-394E8C6D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551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5F7305C-21B9-40A2-B0BB-C7FF619C4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79" y="1798894"/>
            <a:ext cx="4720006" cy="310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VERSION" val="9.3"/>
  <p:tag name="ISPRING_PROJECT_FOLDER_UPDATED" val="1"/>
  <p:tag name="ISPRING_FIRST_PUBLISH" val="1"/>
  <p:tag name="ISPRING_LMS_API_VERSION" val="SCORM 1.2"/>
  <p:tag name="ISPRING_ULTRA_SCORM_COURSE_ID" val="901A76B1-41F2-4090-88E2-B6680B1BC550"/>
  <p:tag name="ISPRING_CMI5_LAUNCH_METHOD" val="any window"/>
  <p:tag name="ISPRINGCLOUDFOLDERID" val="1"/>
  <p:tag name="ISPRING_OUTPUT_FOLDER" val="[[&quot;g\u0312\uFFFD{23CD6EB6-CBFD-44F8-9BAF-5E655E4A6134}&quot;,&quot;E:\\Anton\\01 kik\\Lerneinheiten\\Energie&quot;]]"/>
  <p:tag name="ISPRING_SCORM_RATE_SLIDES" val="0"/>
  <p:tag name="ISPRING_SCORM_PASSING_SCORE" val="80.000000"/>
  <p:tag name="ISPRING_CURRENT_PLAYER_ID" val="universal"/>
  <p:tag name="ISPRINGONLINEFOLDERID" val="19"/>
  <p:tag name="ISPRINGONLINEFOLDERPATH" val="Content List/kiknet - kiknet4you"/>
  <p:tag name="ISPRINGONLINEFOLDERDOMAIN" val="https://kikcom-lernzenter-3.ispringlearn.com"/>
  <p:tag name="ISPRING_PRESENTATION_COURSE_TITLE" val="ENERGIE-ZUKUNFT_SekII"/>
  <p:tag name="ISPRING_PUBLISH_SETTINGS" val="{&quot;commonSettings&quot;:{&quot;webSettings&quot;:{&quot;useMobileViewer&quot;:&quot;T_TRU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Path&quot;:&quot;Content List/kiknet - kiknet4you&quot;,&quot;onlineDestinationFolderId&quot;:&quot;19&quot;,&quot;onlineDestinationUrl&quot;:&quot;https://kikcom-lernzenter-3.ispringlearn.com&quot;,&quot;uploadSources&quot;:true},&quot;cloudSettings&quot;:{&quot;onlineDestinationFolderId&quot;:&quot;1&quot;},&quot;publishDestination&quot;:&quot;ISPRING_LMS&quot;,&quot;wordSettings&quot;:{&quot;printCopies&quot;:1}}"/>
  <p:tag name="ISPRING_UUID" val="{4D392CF0-D4EE-4AF3-89D2-71343207675B}"/>
  <p:tag name="ISPRING_SCREEN_RECS_UPDATED" val="E:\Anton\01 kik\Lerneinheiten\Energie\Module Sek I\Modul 1 Energiewende Sek I\Modul_2_ENERGIE_WENDE_ES_2050_Sek_I\"/>
  <p:tag name="ISPRING_RESOURCE_FOLDER" val="E:\Anton\01 kik\Lerneinheiten\Energie\Module Sek I\Modul 1 Energiewende Sek I\Modul_2_ENERGIE_WENDE_ES_2050_Sek_I\"/>
  <p:tag name="ISPRING_PRESENTATION_PATH" val="E:\Anton\01 kik\Lerneinheiten\Energie\Module Sek I\Modul 1 Energiewende Sek I\Modul_2_ENERGIE_WENDE_ES_2050_Sek_I.pptx"/>
  <p:tag name="ISPRING_PLAYERS_CUSTOMIZATION_2" val="UEsDBBQAAgAIAHA4Fk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QrHlPcckHomAGAAB9FQAAHQAAAHVuaXZlcnNhbC9jb21tb25fbWVzc2FnZXMubG5npVjLbttGFN0HyD8MCARoAcdJCiQoClvBSBpbjClSISk7cVEQlDWiBuIj4MNOteqHZBn0E7zyTn/SL+mZIfVK7JB0FgY8ku77nnPvzNHbz1FIrnmaiSQ+1l4dvtQIj6+SqYiDY23snjz/XSNZ7sdTP0xifqzFiUbedp4+OQr9OCj8gOP/p08IOYp4luGYdeRpeyZieqyNul6X9s481/LoaOR1x65rmZ5Bu8zQOl3/anH0ovr5A9I9azii5kfPsE4tr6ufap0TkUY8DpMgIb/89ubN51ev3/zaSoszpIbxvZ7XLxuoMV3bMjzoYoZnsg+u1rlgusvsdpLW2DV0k2kd3RxQw20nPLLZuda5HNurL72zWtGxbTPT9RxD7zNPdzzTclU2DOayvtZxBCfR6i7LeEwycTUnU3xwkoQC5+skDLN89TWeioD4ccbn+LCIyCxJ85k/T3FaFmSxuo1jHtc50reGVDc9mzmurfdc3TK1Dovz7GpehNBfxAGRvkxEnvMD4k94Sqb4o0WepGTu52TqZzhls9Wdsiy/HKWrr3A893O0MPGLmfQ+wxf9JILbnMSIKCc8Df1ikh/Wu3hhGhbtq04dMsehpyjROCq1fmMtEjk5F1OeZJvUbJNxQEJ/ik82Eam0LpIslw0HXcJyCI1veDyVgQvnUwrUkVHo/03mPC3inKf17tr0QjdPAS3LcDxm9tefoDk4AocfZMJhokFx9lXZ1GG21rF9eJ0GRRSJRyjwFMhoGPKMhKtbFLqtHwP9dGDgz5XOGLxALbNczPJ2WkYMneY0kQNOmA2QOc6FZQMbp3xS1VD23sjPsht0PuFCoUBWdL8lUH/wZYoa19ZON3sWgNlzd8z1d42ILK+6d5GkKV/k9RrhPFXAqsCOHKCjPVex1C7Opee6bDF/ofzew/mE++mEi1w1zzWwp+Jfk4KcF6EvtdT5Y9Cx2Rt4XXfD9k6Zm4aC4Ir7YEj8MCtxB9gtCwW8g01k0tc9MMVFvmxQjsqK17U+gCC1jsl0s42MdaZ1rLM2Eh+Zo3Xe0ToRk57rp1QVFdy9Js81cc992aBxkZLLIsBQlh0I4kT1JClhIsvs4Bclnx+2M+aw92MgQqfGj6eEKLlY2gskYPCRzQUMz5IQuityrDWOqdZjfQnb92P90juhusH63/fwdHWXzmTQChvbSXQAjG6g+r4QS7A+ICRnwrNq9pl99uEZ8pMVkorW8bR1bG9+PoyxEi37pqtUHOwAaxvAY/yQ3PEjJza5QNC5GlHf5uKn/HB6zKS2bj2iWDdchGW58HVfYMMMCHjo/ryV4jIGXw6zsu0f4+cPancJEJ3AwYznSzmSdxllx8eHXNyy5mP9uq+WP+1UWfUGHjnl7GPY0QB39nzoi7C52EAa7eogznOONKRBG5u6eQLBfgKezptLmVYleIZxLMcZuitSY1gtYhEpFbZxxBkg8SoKGi+5aBXEOTKwiQIeqAnVXPyCdR3cInCZ4JNMtlGdqKKAujG/Rb9aAg/2B3q2HukYGpupXtu9O/v73jxzddeA/6Z/LYJyG5IbDGqDKXQ1x5oU168w0D0esnVaykG0F91wdQsmQGizChSKShIVEZg+4PPVLXYnxQ9vf8ZaGcz+dre1Wad5g+t7CnSeyHtNRM7XGVfDsyxEeVOoQD3jaS4CABgLdH1ZHEZtLE09avbkqkUnk5Q3WbgrOaBJpsNwnfWyVsJq9UWtEzHW7igCA8HdgM+KJleKSnN5Ze2zEwrt6yaVA7ih/DduKVHwyyQWSN4frZTIlRJMyzbK/jSTXKCef7VWI+PYaCn3oJx/zmsVubS77wIO+iUzm8hVbwZryWYvB66OFn/ozr17Qd25cqM1Z7I1q2s3ftHleeoDeXIGfX/vFhEZJhGORN1bJ6o9Dus9A8aq9qCuS3uDIWCIpdjG75IivapvsV0V6w7rWWMbd88KwWcFlkDQaYgQRPZJ8LCNziG1z0DO6hoJ8vHThZB38yC74eliyYuAt9Gm6o6Klz3XRnL7WhTP/TAHWS/V/V5kbbQ8buLK4F195NF+Xz2eIaehuFpUrTNHQg7UZRizZuc9bS5wN1sWs9Vdgym6NtEbUBPT5H4r9xhRl5312lVrxGZs844mH3nUO4khX2n+++ffOmk13tdEDrIszztUed/A35wy9VB69GLn3fR/UEsDBBQAAgAIABCseU8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EKx5TwdfAdLcBAAAQxYAACcAAAB1bml2ZXJzYWwvZmxhc2hfcHVibGlzaGluZ19zZXR0aW5ncy54bWzlWM1S20gQvvspprSVG0GQwEIo2RTBdkWLsQlW2IStLWoktaVZj0YqzcgGTvsgOab2ETjl5jfZJ9keyRY2mKwIYYtsDi5bo+6vu7/+mfFYu+cRJyNIJYtF3VhfXTMICC/2mQjqxjun/XzbIFJR4VMeC6gbIjbIbqNmJZnLmQz7oBSKSoIwQu4kqm6ESiU7pjkej1eZTFL9NuaZQny56sWRmaQgQShIzYTTC/xSFwlIY4pQAQA/USymao1ajRCrQDqM/YwDYT56LpgOivI2pzI0zELMpd4wSONM+Psxj1OSBm7d+Gm7/Xq9uTmTKaCaLAKhOZENXNTLaof6PtNeUN5nl0BCYEGI7m5tGGTMfBXWjZdrLzQMipu3YXLwInaqYfZjJEGoKX4EivpU0eKxMKjgXMnZQrHkXwgaMc/BN0QTUDeazlm/YzdbZ92e0+qfvXEOO4UP91ByWu+deyg5ttNp3Ue+KvybD0et447dPThzer2OYx9dayGjC4RY5iJjFjIbZ6kHJWGWCrPIFZRxLNIbNEpQWOacpgE4cZthFgeUSzDIHwkEbzPKmbrAbljDbhgCJHsyAU8d67TVDZVmYFzDFYDoGOayrInNV2VNbG0vhG4W1q/DWuqlRZWiXojFg2u5a5Y5vzQTY7qPqKfYCCsTbgQ5yDjvZ0kSp6qhnc5tzy+WPtwBYw1iscCcfiZuzP2SL4hc8Ls0grmW6w+ZaKPkukEGmGOOTPYSEKRPBbY5U8iuVwLIzJWKqby921PpvZRRThAP5xCQw/4ttr2QpnIhqWVidW95jd+6scIeFb8XfBeLdwq3Y870RDpXleQPJ1deiOkmAyQR3UA7K2Qckz4DQrNBAOHkKsVaoC6I3SqAWjGafJY4GohPJXmbsUviAghfI7swwlGlZXzMDZDcW3KZ6amNww2VVh9gRCoIceVZ0al2t9l6/2zOpA5xQMP0K4wUfi4CYwVocysPs+BPPqcDtIAFEqo5gBUMrCBqFh/Wo9I5uRWfzDwd9tTX+xOIv+28aYa6cMko5lyqySfhswDRaeoC0xWykLspI2Xaqhg9QXUfInIyU8KndArkMqWANLFX4oAMIFUswGxyXjGe00wDFRWciaCMLfcWv6fAo3h5Kmel85+YmhH6DUpkDIzfNHyn5UJdh0p1MxY9fe9qkYhyXQA3qmXaEiSL5tzU7T2cXAlRjV9tLHeNCGT6NAsokowQLqRIm0QbAeRWZm358BhYUYkaOQA3Rz4GhiYGMQ9gFlUlM2vrL15ubP68tf1qZ9X8+8+/nn9RaXpwOOIUXZieHPbvPJlU07pxPvkXpS+cUm7pYtVHuHGDf8vo8pNXBXW767SO9/Yd+8R2PiwByNm7vUNapt69l2/m+ZHmqe7lfT2q8aDmCoaVuFOlog6ACSCTj3n9C/QpinDsoNsBDDLdyFVA7O6bvY5TRRJTaZ+2upUm4bvjycf9gyqiv7ZsTHQVyV/2KnnZsiu52Kvk3VE6+VT+lZk7CVXyhI5YUCgy3J8xRTievBARxVB9FxOjUvN+1bD5PgbGg0//xcR5xIHxaGX0Y0z0x8zP/5j2p/2v+JsRv8hcv3Vov+51mj/AaHmiDBZP5c3YwlWYZS69dNRvIiZYhLRy5kN5U9nY3FizzOWvajVEW7z4bdT+AVBLAwQUAAIACAAQrHlPM+71anoDAAD8CwAAIQAAAHVuaXZlcnNhbC9mbGFzaF9za2luX3NldHRpbmdzLnhtbI1WUW/aMBB+Hr8CsXdYKR2tlCLRFqRqrK1WxruTXMDCsSPboePf7+zEwYEAIaqU3H2f73z3+dxAbSnv7kAqKvhjb9ibdL4FUS4lcL2ENGNEQzckCl7jx97872LRG1iEYEJ+gtaUrxUaSkuXIioSaUb4fiHWoh+SaLuWIudxb/J9fmueYGChR6TNPgPJKN8i7m54//Qyb8YxqvSrhrSfkAj6AhNHwuxmNpwN2xAyCUqBSebhZTqc/rzCYSQE5qKMxqP70bQV4xBmbn+tSDuqqLak8XB8Ox41k7C0iK3X9UKMTGR51r4NmRRrk/sRY2yeKwwmSIxqQPjLg3muwFFZexPkSr81/NNXah/mWgvejwTXKNo+FzIlDDmJ/bXilB1uwbAqqkJg5mHcguAUFI7j6FxhyBrqVb9Pwpv47gwaqweyjo+SOILkkmr8YpJmoGI0xjyEjG3G8MM8B2j55p38wNRQCvZhItQmgtFzyGCiZQ7BwH0Zj9qIr/dc43GHSUKYQrdvcpAP3OQHyZVbom5zqD/wRXnsQUqD868Ey1N4LrL0YHW7Qz8/P9m++XlVtioxCbvS5GV2MDrcG9b7BOcZHe7TFP2ds/0J+NhjGO4IPRHbvAuF/hYAJ/juquO+rMssvzCDR3nxSoMFpCKGidXDkqZgOhMMrM0kMTjKIuBkR9dE4y3y22DCvU1dBYMjR6GhRskEmmoGp0KKRC4VJoHOVbm5sjsNHkMojp6a6gUk2mHrRld6c0v5vbbfvnpL3+50+aJKxUdX4/312EuJ3IJcCsFUr1tScIZhee21eQw31wSOH5CvPBEewcZsZHChQbVCiuIwtcISrUm0STGV5rSr4tnuNXYpKOOddo/naQhyhh2n4KRWtxnUhq43DP/0isIXxHX4Gafh6Q0uxQmtVOwZbI+ByGjjFF58GHuaM00Z7MCNBM9gNnlmO4FCUZ/u0SinrjbPclVq5fQ4SMFH1R0n8BXm04wvPJcHsSahsrs5jAQ3hA8zwRvL5VgzIvRjFgYrFH9FdDZUC1viVY7kWnxqInUZ8PBtt0p2MOU0teMDzbqSRJPHMJgQWVkC63JpnthdcHOhVAtVu2rwNBPMaJwMmwjWU5+MSzxtk0QC+FPRGjvVrP4F+1AQGb9VgNrwbnAbLu4MLzM7YHEwp5kOBp7JtqKqOr7j//yTTuc/UEsDBBQAAgAIABCseU9FaN0k1gQAAM0VAAAmAAAAdW5pdmVyc2FsL2h0bWxfcHVibGlzaGluZ19zZXR0aW5ncy54bWzdWM1S20gQvvMUU9rKjSBIwkIo2xTBplAwNsEKm7C1RY2ktjTLaEalGdnAaR8kx9Q+Aqfc/Cb7JNsj2cZ/sCJAUuyBMhpPf9399dc9Y1W2L2JOepAqJkXVWltZtQgIXwZMhFXro7v3ctMiSlMRUC4FVC0hLbJdW6okmceZijqgNW5VBGGE2kp01Yq0TrZsu9/vrzCVpOZbyTON+GrFl7GdpKBAaEjthNNL/NCXCShriFACAP9iKYZmtaUlQioF0qEMMg6EBRi5YCYpyvd1zC272OVR/zxMZSaCXcllStLQq1q/bO69W6uvj/YUSHUWgzCUqBoummW9RYOAmSAo77ArIBGwMMJoN95YpM8CHVWt16uvDAxut+dhcvAidWpgdiVyIPQQPwZNA6pp8Vg41HCh1WihWAouBY2Z7+I3xORfteruWafp1Btnrbbb6Jztu4fNIoZ7GLmNT+49jFzHbTbus78s/P7no8Zx02kdnLntdtN1jm6skNEpQir2NGMVZFZmqQ9jwio6ymJPUMZRozM0KtCock7TEFy5x7CKXcoVWOTPBMIPGeVMX2IzrGIznAMkOyoBXx+bslUtnWZg3cAVgBgY1nKsifW3Y01sbE6lbhfeb9JaGGWFak39CMWDa3loFXtyabSNmTaivmY9VCbMJNnNOO9kSSJTXTNB574nF8cx3AJT6UoxxZx5Jp7kwZgviD0IWjTG+h3tCYt0sagcqWsnIEiHCmxrppFOf2yhMk9ppvN23hvu3kkZ5QRbFucOkMPOHL1+RFM1VcVxJU0z+bXfW1JjU4o/CoKLxVs370nOzAS60KX2Hw6u/QjrS7rIGoaBfpZJX5IOA0KzbgjR4DrF4lMPxHYZQGMYD74pnAUkoIp8yNgV8QBEYJA96OFsMnsCLAaQPFpylZkpzakxWnmAE6UhwpUXRWs6rXrj04sJlybFLo3S73BSxDkNjAow7pYf5iEYfEu76AEFEukJgGVMrCBqlB+OfG1qMpefynyT9jDW+xOI/zt5l5wb4ZKe5FzpwVcRsBDRaeoBMwqZqt2QkXHZyjg9QfMAYnIyMsKndAjkMa2B1LFXZEi6kGoWYjU5L5nPaWaACgVnIhznlkeLn0PgnlxcypF0foirEaGPIJE+MD7r+FbPhblJlZpmLHr63mpRiHIjgBm1DFuCZPFEmKa9zwfXQpTj1zjLQyMCmT7NQookI4QHKdKm0EcIuZdRWz48B1Yo0SCH4OXIx8DQRVfyEEZZlXKzuvbq9Zv1Xzc2326t2P/89ffLO42GN4UjTjGE4VVh99arSDmrmQvJfxjdcS2Zs0XVx3hSQzDndPFVq4S503Ibxzu7rnPiuJ8XAOTszZ+QFdsc14tP7/wOM3N4ez/v9O6Y4Yx3MU8w1N5WGQ0dABNABl9yxQuMKY5x0GDYIXQz07plQJzW/k7TLbMTi+ecNlqlZt/H48GX3YMyW39rOFjaMjvf75SKsuGUCrFdKrqjdPB1/Gtl4u5TKhLaY2FhyPBExhLhQPIjRBTn+lnMiFLt+l3j5XmMiIUXfHbnjCimyhOOiCcTzjOe2j+vJP9jpheKXy06IUkHYmaMftBR+WikT7PWaRw679rN+pPSx8rx9yw0+7j0FU/jV1tT77Iq9sK3hku4Pv0Ktrb0L1BLAwQUAAIACAAQrHlPNQPeyr8BAABrBgAAHwAAAHVuaXZlcnNhbC9odG1sX3NraW5fc2V0dGluZ3MuanONlM9v2jAUx+/9K5B3ndCa0gV6YwKkST1MWm/TDo7zEiIcP8s2WVnV/31xUqidvHTYF/zlw/f9MH4vN7N2McFmD7OX7nN3/hGfOw285swRPse6nNBrrzMrqxyeqhpkpYANkOb804v8+k5Qxkx1ptnpp7e1gR9D/03BpQ1xTVgYQrOE1hDaH0J7pgL/jSp7q6qvKGhzdnQO1VygcqDcXKGpecewT0W3wgIHMDZg/oMWXEBkep8ss3ySfHdcZGkuViEnsNZcnR6xxHnGxaE0eFR5T+/u/A7p/UmDaS/8cAn7bbMLAVlZ991BPQy8vd0m22Sa1Aashbe4q806WX8lYckzkGFB6WK5WH+ARsa7bn1AN5Wt3JlOk/QuXYS05iWMurQsstv8PsZU6zXq5ih4zzl4dkExPCIkP4EZWYkiFxBdt0Z91FdcoDZY+o6M0dRvEpXI80qVPbdZ+U1yPllvO/Xf6CbGPEOTn28PvvgdMoNmrFn0zHDwzPbEq62nhssVk8GRj9sOoj5Sc0FSoqJEJAJrCmzIbNxw1Pjzr7Zubg5gnhBlOz1njDvHxb5uB0qb/u9wMJCZiqtrai5in9bN6z9QSwMEFAACAAgAEKx5T5QTsyJpAAAAbgAAABwAAAB1bml2ZXJzYWwvbG9jYWxfc2V0dGluZ3MueG1sDcwxDoMwDEDRnVNY3int1oHAxlaW0gNYxEWRHBuRgOD2ZPvD02/7MwocvKVg6vD1eCKwzuaDLg5/01C/EVIm9SSm7FANoe+qVmwm+XLOBSZYhS7eJo4lMo8Uixx2EajhU17/wB6brroBUEsDBBQAAgAIALBdXk9sSjjzOiAAAM5EAAAXAAAAdW5pdmVyc2FsL3VuaXZlcnNhbC5wbmftfH1Ykufft7Vabm5TM9PmW+FaTVPnamlkspVmrdRf2TIVpXzJNjUCxXeg+mWJFmQ13TJlm1tWKqSmiAhUimiU1FwgoWC+ZHahiMSLvD5oW9O2+3me+zju43m5D/+Qy+u8zvP7/Xzfv+fJwYX7V0jQ++9++K6Zmdn7O3cE7DUzW0Q1M1v4wvxt04hAdppkuixI3Ru01YzU5ThqulmU+GXwl2ZmtQQL3aHFpvt3ju2ISDUzW5o2/bdAdNgl08wsIG5nwJf7MmPG+k4Qbmm/7skwZqz8aN+J80fcFr4fvHh/Es7+crP5xZ5v8/acCgguuubQ3fHFewFvIzySXWNLv/dl7Bv3aIzjgLw/77lN38g/eNY7xCYldbkxBoPJTe8aL5czMtJH5DtcxiT313Pvj0tSRT9I/eulVaTGYbJBA4nR39kFY2gyiPrfGowjYuMKE0izK3mPq3+GBbKflKwpAuqJxqqX96aHj+F/TqwZBiPpOhb5qvtC08jtTYUklBOVoXExhDVPD5j5LXpEibGVHrrvuch0d/zMSg2vyt8w6nXVbmb+Nis08LVgWhNmE+fzoTMrMkF201fL8o7p8dv/XoNcMP24H/fH44wCKNHwstI02O8QT14VOqWuNEpeEPxVrCouXWcXDtP8VnLcwq5+5eGt908nH+5tL3MNT/c3LS0BSGRbyOR1CE1zl1gYddunQGC1HlTqZFtkYYJWTGPs113kYr3RCAur2O3x9RWgacYPkXx+gaAw8nj0xs1uM8g8QHafevy5anmRxffFD/AF01i/KOxYvJtzOChwyCTbj6bPqwl/EjF9dtcJ9libvMPsiDX1+DcCybUZcW/lQ2/fSk7fF+BpuokM8DwY+ZoNF4SkKxsgaYpgsc4jHI4GuDFYg07OhWGdB+rQfShBpI8jGVbmwgCkGK4iQSbLjKgm9ikxgmA88JZ47Wu5wsHIPHVuzWZrqr/mEWGLIL2H4rK/4x6In8qlyzW6iRSxwYkPoMUqpqYzi604Ab/0pzwc9xXU/QFPCI2X86FwjDw0muhyx83f0FOK0QGeEFtqepKWvePtK8Wz54P8ax7afvkts9qGGlu6KsTYAWBfZpfZwXJlncMgO7/o14K3XChy74IFRQVeKrBCuSH74mEquhQtVmQBz2sa9LaPTnYsDg1/rQxy2hA4BuOGZAk/HHxZh18o5J9rsh1hRS2Pi3LPZmmSnIosykmv9di1CjmGXYtxyvoukKRvKe2CPXWXXw9Fv8j+27Q8BXtg8EgNuk+i8SljLoxIdu2K4mUjHGpjrtgRpRRiBN+G2n/0tek2lXTYYglJkHeTakqjjVflfJcfICQKflmUsTAO6kxkj7E2FtveKW5AF1mMf/zaAqk46CEnXAPZAc/ndhF2NJIc9iTBvKqPL6fQQfxHMkP1WCH0mM9rzfiZ/Aha/M9O8X/I9/77sike7VD8tssrGj3k6kLNfppnR/KfOGFpRgiQdNfC2f7lY1raayJXXflyLgRLf8DFGuThMP2L8BNBIOVoDyXOhavU/5UQuovc8eqOmJVvEbZJBgUM5mzk41un/+tfh4Pejp7BeWV1kUWTxQyW+o+QCzJWTYt1rDjAs99zhmvXhY7FJYMWMPXdx5tFMnwVnz6OCm2RnYO3ZHNzRBdJxBnRfXeVWFEH8nLT/aEXuLnP1oeLp8rEWYoasabmOr/l2eejCvwrar9tCiQRtVSittmuDyKzgSDQQzsbx1PoE3ctKBjZB4SvJUG1Lm0YW62AAQvUFVRQef4UmJfrK1Bdq5GBZwvsBEy9kIlWdIZiJjuFN+pQUlCjtdeLek7/3urjuWFtT1wPSAoF4MJpy92OAJtCxOtuKL1mwv7GQJ5aJjVnZZmiySWosi0Lcereu4mILOVCfx4ByHux2N8vQKyli3P0+1lhQdvbuYYU/LOlr8QbWUoFbWBZyCSBmYtuDEZ94Bqjv8/V3b/IdT3PAlvfGKhrCrniIoRiD272LOS6ZtcANXbK2poGUfN7zoXqFcwHXGUKz+Y1KZ7wV9BWJ8LVArN0v+aP8F9F1LoNPPY+mdfzTBaYs+jmAWy0szCCYucyKG/w9Fs+Y1WCiBpAsnr0Cf5agd0TrXiw4HYD83Nv/G8FKN4eWIS9BbC2RsFjWXn185uB57Xq3LKYBe85X1SoGnn+F3FHHAFJ0I7Df5kgwWlPQ8x5tsVLhbLVasG6k/uu4FEDeVPNyXZ3XmQu6jFshcTcZze65rKytUL7p9449CqMEq7JiaoNrbZqlCateOUvafgi97bCMVTbY+/YmrW2lXFlpaIYW3iwn/OCRqYTAnLDwplmWzswgoH87K4szG9HROQrlBzCnzACSJlFdOavny7kFeyx/knZ0eAZJXMjUVwUDYVy1Vi79cEcq8KUMXhoLz+P/bGyyJzpfrgM6ZY2U3iv/JqaD7UuV9r1IPZ1ZnP2tTzEH7D1ah7U5UexM21r3Uh2QhwKdJY1DHic02ZrxQ6RQemsbKBZq5mwZwmRgyNonD52LFyLyQx7/qeJrahbF1XmhwmES1wP1BxDtSRvQunDeI3S7C2ZyftfRhe5h5B7Wv4y4vFw0bvRPotJK/8hYnrzXnmfaRbN6tUKkN0xuxlLJu78pzD81ZQI7lp4QeHrcxDv+SX/U/Dv8qKnKe5YYiY0Ryz7ETj0ZqUsWSx+nYo+c6Ka/fdJrJMbQHw7xkRelSVzghYunSqR0jTfZRg0j710k5uPL1mrFPcQ4rB4PVgoXv8awe4gkqm0j75IgRuHqyiMMeJbhB0Sfi02UavfMys9AnSm4sTLxZ9NTLAMZWOqoFnrPYMQdwZttRmNYpfZiq2za789WDR7qknY6PjZZLluSH2rC2YLAapskqvnPvrM1JROcvz2creooJo3n4LsbAJInDeI77aiegbNBgFCen851OwowGAv/aU81qIiADlPbJ7Y/7vEnu4F8bl0PQyqf7FZ/F1M+kuAKfPqlle26fO1F6OVGxLeoDruQMWMOjHTFaMQ9f2a1kdMfdsaskEdGqMDIzC5LaH7CoTcLubO3vbmB/q0j4slujC8KlHcLqvTYh5Ev4H6lDaAZL4Bq5m0IxkGIMbe3o283mXp4zn7whY1SnSlkkNV4BtJlvsoqBaIlp/dsnvoq64lpqyMxEF3N4UOaR6ojFUAIQP3uU+NQ1BmTf+yStcv6BM0F/TS0wN1ar9qwChiGn9/DMMqqvjCs0B1iocANTBYAEVMYehYBRnyMl7vSw8iobDFEvM6iaFaGCks5PKzZAhjTO5zo2bi4liiuOKTNzF3iYfA7ZfDjkZmQCAhZK5rQKAO59o+ILcisrMRYJ6QUt/7DKwdzT9gfQ3Uy5pid9jWetx9/GR/Ok2rLEY7aEetgHbUQFry+qOu/pYI2HhqvDDlTdOVJwwVqJe5tGLaup9svxIThMszD0GUKaaWAuxmtrw1hVRPxHcsC4odA0hrbYNSnOCJ0Y2ccS5DhAG3NQNJ+Guo7oTuOr1h7V9JvfCdkfSP+IgyVPx+x7FbIjd7oK1Zm017YYKq2HgH1Xfz533VFNHpJiE/GnDiwoS+5R/UHoWa6MI3V1PgIRyltmJW7fj4Ss5Q5IDOPMT6+EBadWkNhTZqImQOZTMBW06k12Y3yVoaJMmB3X3ICI7LioSH+t17g8Du7STfb91Enk3kekf+gy4IyUaWuPhHdZPBh30st1SMfAGu1ftiIU6qTbwIPoETG0FkJwAdN3pi0i99nY5VprTV4ddaaPkr4N+ddeXyEgBd5SqhlDCr8H3/EAdFLPrdGV3X8yeHSldzD624q6AbIZKtrS4l2YyQUaruVYYPeiKNmfHh1bSj7o5w+CYR0ZfuWZjfQHIhssG1fb5OT5PFBgz9mzc9IWRo4FDnG2LlQ0tc38CxEhmNT2ZC7v1VRmNPdqA2vWkeEH+4Y57YPLH/r4mZEteALFvvYBh5iRiRzQkOU4MsFBk4oxZx/U8L9Ztn8/sBD5Xqayx/8cKfOOOllM7mmwBG0tUDu/DPTgatVQI9zPpZAEx7c1vDxHoiPXs8mlnE+NfbzuU9xDhml1K1+3UyDTVtTUv+61pov6oOxXgGszTIM6eXuvuvYU6HYpLjJd+xRdWbOjrYlTBXbyzPOTqzo81VvmSu4ms584v/Ly2+u3pmgyJ7UeGiP5Ad8cwTgBh18tGpkTkkM85BrbNFumfE5uyxJOzzJ4QWQxDZX3E99FdgHKSpBk71bG8U1d8aD0uPOAxjNo/7oOWUX0aIc3D0rkHqpw9GO/cEI8BbwxvHl1pLhAz9ZpJIK1JFs38aKc8ZUbCT+xKv21BvVDQHkBxmPM3R1Po8Z0TLNv60ljdFYmq3jCasGuBHiTX1fNDxGrkrnq63w45qdObfuJ9lTSXpb3ZZIk4dWHRNP6nOjWY0UnrTxK4Ha1A8pYr8uaeYsL1QS+cRunOGwCKi0HFK+VXnLGVs9UEGPryOHyrosAlCBh4Exyyvfa5lGB/zhbj8ZZXh+wpWLgsqYI0cYt0wD17VVfjFcqHIS0i2qdwGXU4kj5E5dR22qlQYvE/qS+eJQ8lkOGRvCgEq0+NWNjZ+1/eM2jGb1xoky3qndTJIFF8iBS0K3Fdgv0z2beB121942cCRSl8ngCQvyY9lV9yNdXAPYOlxPbc8hXH72q6a/0uQQDuwBsSX6dB6fVqv8t1vOAVQIOdSdDp+tqGPiTtsZR+Dfne+dtSVZPflkcBfzL9AgP093QMSvNdahOXYF5o6nFtk7Iu6CtSG8FO1CuVdE72XGC2nWVobk0uM7etjjG+arZ67aFC4Y57tgiMQtxeeAxr3hYETAkLLExYYyCevPtktW1uV6d6P+YgfvArIjNIm+EQUueFXCvni0KB+sAFeNK1zcWrx7H6Ctp1k2wRyC7wdYeqs/hWhLpC7Lq3hxpUpilt96cZg8gF4Xo3vAJB5al++EFbrxjuXUlNRA/Jj6SOA9lHbCjzFVtgFCk9O7TvToFegDhe5H83BWiRAG13ylpfUkCGNFKxXV/CcXv5DKmhZYO+myCBwAjYIyCwzD855jjvYCGMs+ck8GtD1hFxxKZEC0qBElvXX2sbBl5hLX18RkTP8Fro7UpgGEY9RM5geF5WkHyyKrh03oOIpWZ5zOrCpVrmf/9wNSM/cnUxsyZxdTGH0nB2MZ/r//uJTuA7FMx9Tvx8E0dS+rKMwFInkhBIEZo4XEDsUcXCNjKzVUUdEWYrpQ/7O0REi1tCZAOK3XnjDGr6xwHRMMjxjajpsY7RPXJrxBxERuZizUERMwM2bd+1HXGfnBRUOKn75QDz50T5WlnXj/lsahhSreCzEykpIEKyMZcf0RLJGxIoM5sjORYXdW/lZc91JRLIvSjLmBpIGR28GkdTCaClaqi2fDiaOr+VsPWQWF7l7FrrSB+LyXakBJPkc2IlOVCXHFzJ7fhN8qIBJbvCHbCept70E6rYgWezMwoHms/KLb2zGXLL0BP8s4aFchglAhVy2sc3Xy7BD70wFnWWhBuusjLsqXGldu+b4kA01s2W+jMwvnrW4OHGFySmmvyj5hbC55JO/hm2pxzlF819BzbOZZzPPZp7NPJt5NvNs5tnMs5lnM89mns08m3k282zm2cyzmWfzn2Fzr8x1+pHEf0qLvcI43bJTeXL5wZLp8ZklaQleRxa8Pkn3CxNYzPp5AnffH5NnsN5e/x39x8Wvj9kndv8HSzPwUBdNmx0JM1mGRSosDVwuVE8nGv5dBTeuMUoFhdoVKp/xjF6jBFho1q+ja1ux2QoCdpRAIgrpGg/s9/6qwe9UGZjJbj5hj/oHVcv3/sUUW65Y/NIdq4vPEYzJkmvYIOcSLYNxL+bhwulzR2rYULYxKIZhWOLukGYZ2GtUg+vIlmbH5QqlZa4nGsOeKlz5w5ar3+VfttQr2HF2hFC/EMFgxld/qSJcx1vnkGwZnOsk4C8xuz21dLNzo9bxkQKi1yV2pyBiBhD3nJlhdXa3zKaPPceXUZ05NoV/cnlZ5aLJ1bTgz7iKRMVbGivjhU/9EgjiT14rpAAq+DTn2qvJQzUFlmK0qO77lDPyS1swlfGvlXh7vY/e5UCvClJyDGLm/EEQckuuDB6m7Cm/8A9TFbeMbxX2KFMMqe+o3uo/ZE119i8CEJxZIAM8+3/IXm48wfqfzSF9KdWWiWmaJcYJRTjTEMUsjSmfeop9GcfnC7naqQzdM0V6jP6yS4syzMiGGJs5P8jxGdiJThXYf5zAguinYDmT9i2yYDhD4+PywMj/PgzoS3cIEnADoSpiyxTRXyAypFoD7Sheggw1xqePZSMcEJBBjHQkNPtykIcHwkGQIu21PH4mcChbHUBie+ToQjr/sKo19XTAOjXZWCplaryMVVKG96eOge8VAo5cQqb1T+4ntyUDpYypqPFlXU30zJaBHCfxiJoRZFYgd327hv1ZgBnnLve64ijtXEUpxnOgufZcA/3AmqOunoVapwXrugjkNUdVmfpv6T37kyGNDoCEX3ppjBC6LV1Ik4BnXcwscR0KH5GOxIUVdsPRUk5oCGQRiD9YPMce20D2beywoEeOLOv1lE1fAZ7CIeWAd+G1eqIKlivM8Nt0+RtssnJimfeRwB/DgLJmyaUZTDmSs6jYviYmgqlCDQKRkIvW7IGRykgv/3awrAEHTa0TihL41G9GW853HnXoX2VNNbTDMMOQaGPpBNqoTSRB2i/UZOD/rra+1TtqfrwQ3VhYkaJsunN23bNqtleO42B+s9qewCqIq+RtRgk+8dFDHck0MVfdBGvEpljfBR38GigDw/c2Qpzpo+Gw5myDipGrqIXo7tFbQ2arRfCbPhg9rZnOtKECbBxvaWU9qutRklHgEr25HGMeQArvqldncWe5WcyjDhT0aI7glAQoPZ93brdjdL3ow4yvHGtS/Z7kr4i4L6h4JEPcX/h4xlx914mF2u2k4UYgYST4npK9uvya0bALpn8SY/TheGEmMPVraGPR6WX3glWriyW6831KT1oXgipVHSzp23h722crqAMpmCSca8XAtWvJ9Ap13rZFJ0ur+9N0ukx9BkZdGNpV2J2kV6Elu/jrIS0GO+MQQMopSfGU7apooFsRsfxSY3/nsGDj4OS41+Wjk18FkRQoJ+YZGZogJ4jlip42lQfJpnI9W8FXjTWJ9iTLPYXvV2K2h+CIMtSyg+tqLeMBVPys6Afxb65LjldScH0f4W9v2v7Os3jvRMJ2NlsWEUAKg9gRtiBZF1+UGHRG7RNnLAoNLr/vRDzIvljXtK5LTLzmkkChc0ipF5vKmrxq40vEaZiOozkl0SNNbRd/G7SZpN2bdowfCqDeoarVC7c3xnx89+71hMAzDY6ubc0G5095TC/2sL2YhyxNOa3OmLyakJLhod3o+nPbUmYaWCGVoK9sGypYzUgEWtQf8pHv5SXhiD+onftuVSv4cdRGmEftA1qyqql39cPT6ghxyXhqYYVEtnl1zpcWN2eK1ofFeecqFEs66znFvj+vMbzdnSLq6tAH7AY7r84oZXY2bG4QpVBq90HsVPpSKCeFn/MriG9YdBQ7mXWr/EfS6vKziaG/mZzcic/c6TfVi5VTYY3+MJf1ppxQB1Qn0B/mrx7fNsLaPuNs+4aeEOzx2LA61NGlXx7KwyXotbbCaKBmtaeYjHVDsu4TYENtYKDEHyGKhHtQBId7uQ1twwCDNEZW8OoaqfhjtCQ/ak04GFlDhmN7Vfb2YhXKUPCTjJ7PHcy5VazQQ3koXhyVwdaCk3Dam12FWL6Kw5viIGiPuR0pEm6Fkih4Z1bZKOj4XLKxKImFk9TdXBienCgYfDsVpKmWprSVo34Ju2J355vAdgVzafto/h6ZvSm2mteF6aFtwzmXoiCuCHAX7EuPcbEhgz7AaM96nM1xt6Yq13z/+GJDabF+Z47JyBRyTtq3m0gU7P34aRew4YBPphhFaZiq8hk3t6YOiAsa0rBZVrwib/baW8Vb9p1CaSOGnhidOLwoTkrjCmNx+170uaSIPQkeGZuaxzxjRjtQ74UfQpP366CEQe/8MTER1VchqYXykLm6cVqfBME8p87KJ2M9BGg6ea6dlxf9/O5e68370zoCjmwC20KamJmOIF2bytd//M6ahXuVeoJc5frz0Uhys+SahmpufY2n3H/EAsGM0wJ1+sRP/WGHgN+zdyVniJW3krFQ5tdnxV+VZ3+G8bvvX/4L62K9hPLAZHM8IA3xACYlcR/PBLhtU3HmXmdYUpM0yqJO+HbmjuaiJMI7tY5xrdEs5hb35Y4VDyPxlKI83LqD1XIlTFc9vFEIVQGNTN8CbAYP9XEF+9Em3dMpBYo08gEgt20YiLvCHOBrco1TOOmjOmNp2ZZiTiSeIEZTSvVne3mY0lpHaTd6duEG2ZmaHO1gZB3kMi0q1JePfPGpVtKYIUAVh3Ga/bTfd06H4hobBMA44R5PeX/ifJorH7x3TTGNEeyd6vZZ9bC9JWhvW92S6w1lg0tlCURtEvXBRn5dUNH9yP3PcQlumfHjH1JFxqIpCJ6BqV1+CMkqV4vGKuPoCnmd879RU4hOZ45EyygeVKk8hVs82cQiWuaH8Kj7zq1zqrwpSTbsC20fnMzc21z+kH2hxm6mcETMVqbwHv4gbed0IO30Qda4omJxvsdKVmTfMjg1j5oPNTj+u705xvbTuszaYmFyqgdCwBh/xKhmyjbY+n2WcQ4ahj2TQsF8MGCXBORQGKFJOPaG4kxHnkJpb1tZokdEEhKUaBhHJqNx0lW/2jQpK6ziIoKqUAmEp3/T5Q1XavEBuIdgeNUMruHf6zy5/odfVbpzvsiVOSdzum1EksYFzhdw/d6Il1/dFzT0bkg1JacPI84/ae0wqC7gf4o3xfcz8LvXwbEpHjKLX/TAPdCDU6mZtAEN2BTKeCuYuFtxoJp4Ua+1M+WRsoxbkGI2Z8bNm/vCIK6UBox/7HXM9nHQnLp5dNTHX42r8tGT4XTNUx9DGx8nH6iTgG/7mDSsGEoxws6FRIR2hdC/mDF84qYGR74Q8gr7dUlovuqhrcugfFCzipZy/Ew8CDl2YmUxbfvJJgN4YPT3R15JZYNecB4Tpo1yJByKN2ov5lhRORvDW3DDV63seHVH14y3RoKDmvuGHEHhByBvyehCYx80KKuGo2KrSd4vMgWRSvaG3kSaj8lb2w32bP4KSLcgW1U0pxPJMz9gXY8Zeh/erLnNxBhe2BB1dLK8XJxrfJxkZGPT6PiexQ3J2F7jkjsS3NOj2NiMF4u3z5T1H/SdB9dpEwC5wvviTE1NkYjrMy80Gx/1J+tn7HGdQhoz4tuQbgudxmRro/Yf64G7Lgw84O1WrN9Y/6lJgLu8AqsMwTND+i11Ew9GaTDlIeeveBvj+lCiS6k4qNYarS3aLdvSW6LPaWZfG6zjRYjFEur9SPyeFwzhA8x2NzbZC3O1TjHuPscuIeqHTP1gldGwBIZ1qgvxwE4Ne8HINqausi5lAdZV6NKqeR+1ziePlPlZI+QbiOIXzxnXKm2zeRi2YPSq/FXbQmk4Q0J38h7MFEyddndOdcG1VOGOm7GtwRznT5XYet5SotSYJGI80IsZTRBBURSl73D+w4agmw1t6XxwkkCqct561bWDGkBCte1fx4Z9XyOF5/ZymfCzkbw6LLkVTcnp5nYEx+r1I6uUJ5Lp+DkpFPz0fYihOxw+JSBqn2y5VgJT58GasjlRIqTiO3LuYudfS4w6zigDaScw2A/sVBjatpTnsy5SE4w1Sese20hn0k4Ibs0Z2Ufraete9z3RbapnTfFAwnTy2b2dtMWqDVm645iL9WVQ7DoETZCdgeCnjAP+5ygrRSwT8F3LIIOmEq/HEVmzC/mw7Tko+RcJINyiYtiRxKcz+cPvwzNbH7MhBtkGq9tx58e8MorGCJxgJkpUYn5IFrCFZnil48pXUSwEn77TEA8cfgXDM2bF3zpkn3zIWhfsv4GmtlUPAMoh7U9dSVNl4qmyKgp9LOUbx+PslULYOEjokiErZfVQlOKb7KVENnwVXBv1fEb08tMzl6ODV2/b7mrE/NGYT+CghCiluuzC641pXz9TLzWcqeKiDaFM5QUZvFhCB7TitPzh4RIYI7sPiClpX5D5Xp1+2BOvfdh9YUaL3ef/vJgqK8i07/o7fPU403iZnFDFjK4bOzU4+RZk4q0/UQ9IdUOV3foje3tNgbT5P9xpOeRDz3OUJTQ1m5mmNd7QMwY2mjIH1cXMsvAfBVmZQxuQMe0/YDM5w2MFfukCA9JOauzghCqe/9qT/r/g1fKUjQXrW+VwDF/sf6egm73aMKGLEk0Wb/jg9jZVCcxQlYalVmVg1aFk4vNx7dCpnsPJm2kPzmoXTBzLh1rCdLRL/7CRBfHfN7BohgePCS1Pg2G7wimwATCiL7nUzKyX8HcZkJUdig3ivfJ1LH4RGh0EUbcaOY9zMHI9jBOuWPoqes2OYWU8QJLlZMlGG7YPibWjkB0UVhaO/YkpA0z1crBFjGuLzb1d/9jkL8eunIpoGoPcZCqwRoNC/EzzHSyHz/9sP0M3XMLMpYdUO/A7GxebfUHol93U16sYl/xJlX7FfBdCH3rhMzZEnxiONQT+ZKHe7u0w816GaYy3jF9M1h/jQ+46PnIz+PNDDXA4VdO2BitNigDgJZbMiSKAsrYdvNDO7Ha3/M8DhRxFlOFT9G53wlMFOy6Dzw+nEfQGYrR+1O6UZz+ctTtfcP7BWWFT2NC7oYDlRxCLMshdnZypYVS5YAZDoWiVGPvgj+piZna/4OFwPunMavzk1MM1jPP+5RTZeRjWL72MH24W2vrq/MbsisP0qY7Z8SWh00dFZv13Zn7MapY5MXMMZObcEo7WdcN2e5m9fjeGof9Xr8pZ78bAKvhGb7rVzOyTz6PIzRouJxFiDB99d+YNHF0/J7GQTtTYqYslzAsk8+mxkbXZvMjyANIBg87L2PqYqZWU/Oa+YOblHPkYWyeTdqqqjC5PKKSVniHvxE+v2BkYEkDaevDk/wBQSwMEFAACAAgAsF1eT5ee2ztLAAAAagAAABsAAAB1bml2ZXJzYWwvdW5pdmVyc2FsLnBuZy54bWyzsa/IzVEoSy0qzszPs1Uy1DNQsrfj5bIpKEoty0wtV6gAigEFIUBJoRLINUJwyzNTSjJslSwNzBFiGamZ6RkltkpmFgZwQX2gkQBQSwECAAAUAAIACABwOBZPNmFYAkcDAADhCQAAFAAAAAAAAAABAAAAAAAAAAAAdW5pdmVyc2FsL3BsYXllci54bWxQSwECAAAUAAIACAAQrHlPcckHomAGAAB9FQAAHQAAAAAAAAABAAAAAAB5AwAAdW5pdmVyc2FsL2NvbW1vbl9tZXNzYWdlcy5sbmdQSwECAAAUAAIACAAQrHlPFR5gG6MAAAB/AQAALgAAAAAAAAABAAAAAAAUCgAAdW5pdmVyc2FsL3BsYXliYWNrX2FuZF9uYXZpZ2F0aW9uX3NldHRpbmdzLnhtbFBLAQIAABQAAgAIABCseU8HXwHS3AQAAEMWAAAnAAAAAAAAAAEAAAAAAAMLAAB1bml2ZXJzYWwvZmxhc2hfcHVibGlzaGluZ19zZXR0aW5ncy54bWxQSwECAAAUAAIACAAQrHlPM+71anoDAAD8CwAAIQAAAAAAAAABAAAAAAAkEAAAdW5pdmVyc2FsL2ZsYXNoX3NraW5fc2V0dGluZ3MueG1sUEsBAgAAFAACAAgAEKx5T0Vo3STWBAAAzRUAACYAAAAAAAAAAQAAAAAA3RMAAHVuaXZlcnNhbC9odG1sX3B1Ymxpc2hpbmdfc2V0dGluZ3MueG1sUEsBAgAAFAACAAgAEKx5TzUD3sq/AQAAawYAAB8AAAAAAAAAAQAAAAAA9xgAAHVuaXZlcnNhbC9odG1sX3NraW5fc2V0dGluZ3MuanNQSwECAAAUAAIACAAQrHlPlBOzImkAAABuAAAAHAAAAAAAAAABAAAAAADzGgAAdW5pdmVyc2FsL2xvY2FsX3NldHRpbmdzLnhtbFBLAQIAABQAAgAIALBdXk9sSjjzOiAAAM5EAAAXAAAAAAAAAAAAAAAAAJYbAAB1bml2ZXJzYWwvdW5pdmVyc2FsLnBuZ1BLAQIAABQAAgAIALBdXk+Xnts7SwAAAGoAAAAbAAAAAAAAAAEAAAAAAAU8AAB1bml2ZXJzYWwvdW5pdmVyc2FsLnBuZy54bWxQSwUGAAAAAAoACgAGAwAAiTwAAAAA"/>
  <p:tag name="ISPRING_ULTRA_SCORM_COURCE_TITLE" val="ENERGIE_Modul_2_Energie-Strategie_Sek_I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ENERGIE_Modul_2_Energie-Strategie_Sek_I"/>
</p:tagLst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16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3</vt:lpstr>
      <vt:lpstr>Segment</vt:lpstr>
      <vt:lpstr>Energiestrategie 2050 </vt:lpstr>
      <vt:lpstr>2. Energie-Strategie «ES2050»</vt:lpstr>
      <vt:lpstr>Alles effizent – oder was 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ENERGIE_Modul_2_Energie-Strategie_Sek_I</dc:title>
  <dc:creator>Anton Wagner</dc:creator>
  <cp:lastModifiedBy>Anton Wagner</cp:lastModifiedBy>
  <cp:revision>25</cp:revision>
  <dcterms:created xsi:type="dcterms:W3CDTF">2019-11-20T21:12:15Z</dcterms:created>
  <dcterms:modified xsi:type="dcterms:W3CDTF">2019-11-25T21:11:06Z</dcterms:modified>
</cp:coreProperties>
</file>